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7" r:id="rId21"/>
    <p:sldId id="276" r:id="rId22"/>
    <p:sldId id="27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C28"/>
    <a:srgbClr val="BC9356"/>
    <a:srgbClr val="2F5F89"/>
    <a:srgbClr val="0D1C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1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2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40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78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71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88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9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4452-7257-4EEA-B4B0-A1A5254B4FAD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C49FB-3638-4A93-861E-E1F78DAD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3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C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1900" y="1731963"/>
            <a:ext cx="9448800" cy="2387600"/>
          </a:xfrm>
          <a:noFill/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전국 호텔 탐색 및 예약 앱</a:t>
            </a:r>
            <a:br>
              <a:rPr lang="en-US" altLang="ko-KR" b="1" dirty="0">
                <a:latin typeface="HY신명조" panose="02030600000101010101" pitchFamily="18" charset="-127"/>
                <a:ea typeface="HY신명조" panose="02030600000101010101" pitchFamily="18" charset="-127"/>
              </a:rPr>
            </a:br>
            <a:endParaRPr lang="ko-KR" altLang="en-US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375400" y="5154614"/>
            <a:ext cx="5207000" cy="727074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10</a:t>
            </a:r>
            <a:r>
              <a:rPr lang="ko-KR" altLang="en-US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 </a:t>
            </a:r>
            <a:r>
              <a:rPr lang="en-US" altLang="ko-KR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– </a:t>
            </a:r>
            <a:r>
              <a:rPr lang="ko-KR" altLang="en-US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이도형</a:t>
            </a:r>
            <a:r>
              <a:rPr lang="en-US" altLang="ko-KR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임창현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150" y="-284162"/>
            <a:ext cx="2622550" cy="26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2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416F3-EC8C-B608-DCB7-C0953F54A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B635E-507D-B64B-377D-1B30104A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</a:t>
            </a:r>
            <a:r>
              <a:rPr lang="ko-KR" altLang="en-US" dirty="0"/>
              <a:t>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742715-E691-5A74-9FD7-91B13635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5" y="1427301"/>
            <a:ext cx="2401958" cy="52163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A2E5A3-83AC-6225-12C3-66486BB0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629" y="1427301"/>
            <a:ext cx="2372490" cy="52163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1E8CAE-2EA5-D9A9-101A-6431E247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115" y="1427301"/>
            <a:ext cx="2365481" cy="5216386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72E3324-37A3-464B-C272-176DEFE54684}"/>
              </a:ext>
            </a:extLst>
          </p:cNvPr>
          <p:cNvSpPr/>
          <p:nvPr/>
        </p:nvSpPr>
        <p:spPr>
          <a:xfrm rot="17550353">
            <a:off x="2140282" y="2291447"/>
            <a:ext cx="91828" cy="24611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0F2EE-B5DB-8897-37D1-4D006AFB2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41" y="1427301"/>
            <a:ext cx="2354299" cy="521638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81BB81-9664-0493-8708-E4D7CDAE8237}"/>
              </a:ext>
            </a:extLst>
          </p:cNvPr>
          <p:cNvSpPr/>
          <p:nvPr/>
        </p:nvSpPr>
        <p:spPr>
          <a:xfrm>
            <a:off x="3340638" y="3896139"/>
            <a:ext cx="549319" cy="278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692E9E-1BF6-0377-DE32-010C305E80C0}"/>
              </a:ext>
            </a:extLst>
          </p:cNvPr>
          <p:cNvSpPr/>
          <p:nvPr/>
        </p:nvSpPr>
        <p:spPr>
          <a:xfrm>
            <a:off x="6339540" y="3909391"/>
            <a:ext cx="549319" cy="278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EDAD346D-707D-D7B0-5A4D-77316EE2C343}"/>
              </a:ext>
            </a:extLst>
          </p:cNvPr>
          <p:cNvSpPr/>
          <p:nvPr/>
        </p:nvSpPr>
        <p:spPr>
          <a:xfrm rot="13569655">
            <a:off x="8066218" y="1873763"/>
            <a:ext cx="123267" cy="329654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399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23844-DB17-EDDA-397D-B7E7F4870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E92E9-8297-F4CB-60F0-BECD7ED7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</a:t>
            </a:r>
            <a:r>
              <a:rPr lang="ko-KR" altLang="en-US" dirty="0"/>
              <a:t>호텔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291F84-952D-8655-4C39-CB0D942CC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03" y="1461051"/>
            <a:ext cx="2360844" cy="51969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6F6033-8297-3624-56BC-DDDA5EF1A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648" y="1461051"/>
            <a:ext cx="2322519" cy="5196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C6E5AB-F780-3257-1CDE-8EFC4142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68" y="1461051"/>
            <a:ext cx="2352336" cy="51873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472BFB-9092-5298-E138-41CE65D83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956" y="1426909"/>
            <a:ext cx="2360844" cy="5221541"/>
          </a:xfrm>
          <a:prstGeom prst="rect">
            <a:avLst/>
          </a:prstGeom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66C81959-9E8A-03CC-C7F6-F1048FD6A9BC}"/>
              </a:ext>
            </a:extLst>
          </p:cNvPr>
          <p:cNvSpPr/>
          <p:nvPr/>
        </p:nvSpPr>
        <p:spPr>
          <a:xfrm>
            <a:off x="2892287" y="4640953"/>
            <a:ext cx="2785013" cy="993913"/>
          </a:xfrm>
          <a:prstGeom prst="wedgeEllipseCallout">
            <a:avLst>
              <a:gd name="adj1" fmla="val -26878"/>
              <a:gd name="adj2" fmla="val -1805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지역명 자동 완성 기능 추가</a:t>
            </a:r>
          </a:p>
        </p:txBody>
      </p:sp>
    </p:spTree>
    <p:extLst>
      <p:ext uri="{BB962C8B-B14F-4D97-AF65-F5344CB8AC3E}">
        <p14:creationId xmlns:p14="http://schemas.microsoft.com/office/powerpoint/2010/main" val="40218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00BF0-8B53-B7DF-ADF0-51913DAD1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8677C-06CB-2DD3-0ECC-0171E49D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</a:t>
            </a:r>
            <a:r>
              <a:rPr lang="ko-KR" altLang="en-US" dirty="0"/>
              <a:t>검색 및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FAB9F2-4A9F-BCAF-2B49-725AA4A2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286" y="1421295"/>
            <a:ext cx="2345514" cy="5196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4B65D1-80BE-BB7F-3C35-AB0066FBD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64" y="1421296"/>
            <a:ext cx="2360844" cy="51969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6A9196-B50C-4406-F467-C6493861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117" y="1490869"/>
            <a:ext cx="5867001" cy="3153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D9E2BF-BF47-AE12-331D-3C782DE310B2}"/>
              </a:ext>
            </a:extLst>
          </p:cNvPr>
          <p:cNvSpPr txBox="1"/>
          <p:nvPr/>
        </p:nvSpPr>
        <p:spPr>
          <a:xfrm>
            <a:off x="3019117" y="5169462"/>
            <a:ext cx="5655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단순한 호텔 조회가 아닌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서버를 통해 호텔의 빈 방 현황</a:t>
            </a:r>
            <a:r>
              <a:rPr lang="en-US" altLang="ko-KR" dirty="0"/>
              <a:t>, </a:t>
            </a:r>
            <a:r>
              <a:rPr lang="ko-KR" altLang="en-US" dirty="0"/>
              <a:t>체크인</a:t>
            </a:r>
            <a:r>
              <a:rPr lang="en-US" altLang="ko-KR" dirty="0"/>
              <a:t>&amp;</a:t>
            </a:r>
            <a:r>
              <a:rPr lang="ko-KR" altLang="en-US" dirty="0"/>
              <a:t>체크아웃 일정에 따른 예약 가능 여부를 고려해 </a:t>
            </a:r>
            <a:endParaRPr lang="en-US" altLang="ko-KR" dirty="0"/>
          </a:p>
          <a:p>
            <a:r>
              <a:rPr lang="ko-KR" altLang="en-US" dirty="0"/>
              <a:t>예약 가능한 호텔 </a:t>
            </a:r>
            <a:r>
              <a:rPr lang="en-US" altLang="ko-KR" dirty="0"/>
              <a:t>&amp; </a:t>
            </a:r>
            <a:r>
              <a:rPr lang="ko-KR" altLang="en-US" dirty="0"/>
              <a:t>최저가 조회</a:t>
            </a:r>
          </a:p>
        </p:txBody>
      </p:sp>
    </p:spTree>
    <p:extLst>
      <p:ext uri="{BB962C8B-B14F-4D97-AF65-F5344CB8AC3E}">
        <p14:creationId xmlns:p14="http://schemas.microsoft.com/office/powerpoint/2010/main" val="351411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3694-C16B-0C01-5E88-800D94D2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CC52-91F2-982E-3144-38CAE533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</a:t>
            </a:r>
            <a:r>
              <a:rPr lang="ko-KR" altLang="en-US" dirty="0"/>
              <a:t>검색 및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66FD48-2426-1D7E-2C79-96800559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653" y="1421296"/>
            <a:ext cx="2345514" cy="5196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7E8BE9-D830-14CE-CB54-FD7CC5737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64" y="1421296"/>
            <a:ext cx="2360844" cy="5196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C27829-4EEE-FE74-BC36-923192C02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285" y="1341786"/>
            <a:ext cx="2345515" cy="52764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7FD08A-023B-CBC3-661D-143E97BFA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193" y="1367254"/>
            <a:ext cx="2384166" cy="5276433"/>
          </a:xfrm>
          <a:prstGeom prst="rect">
            <a:avLst/>
          </a:prstGeom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F17EFBB4-FB52-B5A8-26C0-17A1565171D6}"/>
              </a:ext>
            </a:extLst>
          </p:cNvPr>
          <p:cNvSpPr/>
          <p:nvPr/>
        </p:nvSpPr>
        <p:spPr>
          <a:xfrm>
            <a:off x="6057193" y="4542182"/>
            <a:ext cx="2345513" cy="1325563"/>
          </a:xfrm>
          <a:prstGeom prst="wedgeEllipseCallout">
            <a:avLst>
              <a:gd name="adj1" fmla="val -33534"/>
              <a:gd name="adj2" fmla="val -1549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호텔명으로도 검색 가능</a:t>
            </a:r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45C2899F-E7D1-5D81-5F09-00FD1579D3B2}"/>
              </a:ext>
            </a:extLst>
          </p:cNvPr>
          <p:cNvSpPr/>
          <p:nvPr/>
        </p:nvSpPr>
        <p:spPr>
          <a:xfrm>
            <a:off x="8762732" y="4641573"/>
            <a:ext cx="2912439" cy="1325563"/>
          </a:xfrm>
          <a:prstGeom prst="wedgeEllipseCallout">
            <a:avLst>
              <a:gd name="adj1" fmla="val 19344"/>
              <a:gd name="adj2" fmla="val -13919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이름순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가격순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성급순 조회 가능</a:t>
            </a:r>
          </a:p>
        </p:txBody>
      </p:sp>
    </p:spTree>
    <p:extLst>
      <p:ext uri="{BB962C8B-B14F-4D97-AF65-F5344CB8AC3E}">
        <p14:creationId xmlns:p14="http://schemas.microsoft.com/office/powerpoint/2010/main" val="167782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174F9-B55D-CA48-3B0C-FFFDA61D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EF216-3354-AD6D-6FAD-E618684A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</a:t>
            </a:r>
            <a:r>
              <a:rPr lang="ko-KR" altLang="en-US" dirty="0"/>
              <a:t>호텔 상세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F6DE1F-6EF8-DE6D-D26B-9107F042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08" y="1379158"/>
            <a:ext cx="2392889" cy="5311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AAF945-E575-36B3-8D17-6903DDDA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74" y="1369633"/>
            <a:ext cx="2405792" cy="5320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E83BDC-58E1-E58D-B46A-6B10E94898F1}"/>
              </a:ext>
            </a:extLst>
          </p:cNvPr>
          <p:cNvSpPr txBox="1"/>
          <p:nvPr/>
        </p:nvSpPr>
        <p:spPr>
          <a:xfrm>
            <a:off x="6808304" y="3458817"/>
            <a:ext cx="49894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호텔의 정보와 상세주소</a:t>
            </a:r>
            <a:r>
              <a:rPr lang="en-US" altLang="ko-KR" sz="2400" dirty="0"/>
              <a:t>, </a:t>
            </a:r>
            <a:r>
              <a:rPr lang="ko-KR" altLang="en-US" sz="2400" dirty="0"/>
              <a:t>지도</a:t>
            </a:r>
            <a:r>
              <a:rPr lang="en-US" altLang="ko-KR" sz="2400" dirty="0"/>
              <a:t> </a:t>
            </a:r>
            <a:r>
              <a:rPr lang="ko-KR" altLang="en-US" sz="2400" dirty="0"/>
              <a:t>등에 대하여 확인할 수 있으며 </a:t>
            </a:r>
            <a:endParaRPr lang="en-US" altLang="ko-KR" sz="2400" dirty="0"/>
          </a:p>
          <a:p>
            <a:br>
              <a:rPr lang="en-US" altLang="ko-KR" sz="2400" dirty="0"/>
            </a:br>
            <a:r>
              <a:rPr lang="ko-KR" altLang="en-US" sz="2400" dirty="0"/>
              <a:t>객실 목록에서 예약 가능한 객실을 함께 확인할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521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D6F55-4C1D-E9B3-6E77-7E0AE1E9C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ADA78-74EE-FA58-5DAA-05F32536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</a:t>
            </a:r>
            <a:r>
              <a:rPr lang="ko-KR" altLang="en-US" dirty="0"/>
              <a:t>방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138479-66C2-ED72-CF55-5D9282DE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4" y="1369633"/>
            <a:ext cx="2428619" cy="5320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5720C1-0A12-52C2-8EB5-673A02A2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55" y="1376388"/>
            <a:ext cx="2412950" cy="52788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BB3DE1-9533-CD4B-930D-4C3EA646D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808" y="1369633"/>
            <a:ext cx="2396379" cy="5292328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C5C5C52-0BA4-5A54-AB4D-3CD443E9F1EB}"/>
              </a:ext>
            </a:extLst>
          </p:cNvPr>
          <p:cNvSpPr/>
          <p:nvPr/>
        </p:nvSpPr>
        <p:spPr>
          <a:xfrm rot="19517762">
            <a:off x="6596362" y="3489208"/>
            <a:ext cx="1973945" cy="1531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EC1A2803-1E8F-C7B8-8AB5-2036880F851E}"/>
              </a:ext>
            </a:extLst>
          </p:cNvPr>
          <p:cNvSpPr/>
          <p:nvPr/>
        </p:nvSpPr>
        <p:spPr>
          <a:xfrm>
            <a:off x="8051560" y="4532363"/>
            <a:ext cx="3149839" cy="1325563"/>
          </a:xfrm>
          <a:prstGeom prst="wedgeEllipseCallout">
            <a:avLst>
              <a:gd name="adj1" fmla="val -23437"/>
              <a:gd name="adj2" fmla="val -14819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예약 완료 시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나의 여행 정보에서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4144236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AE655-A49C-555D-A3D4-006BEF022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94C1A-AB3C-7296-CDB4-E0A200F1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</a:t>
            </a:r>
            <a:r>
              <a:rPr lang="ko-KR" altLang="en-US" dirty="0"/>
              <a:t>나의 예약 조회 및 취소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C817F8-F176-9472-1E73-F0D57AD7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13" y="1449146"/>
            <a:ext cx="2396379" cy="5292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9E636D-E26B-C8B9-79D0-8BE6EEEB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37" y="1449146"/>
            <a:ext cx="2392849" cy="52923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F42E7D-7E45-35AE-31E9-59DD3C5D6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832" y="1449146"/>
            <a:ext cx="2407029" cy="52923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66522-9931-F932-6A94-5F96EACE5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156" y="1449143"/>
            <a:ext cx="2396379" cy="529232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8443B94-221C-487D-189A-82A73D514EA3}"/>
              </a:ext>
            </a:extLst>
          </p:cNvPr>
          <p:cNvSpPr/>
          <p:nvPr/>
        </p:nvSpPr>
        <p:spPr>
          <a:xfrm rot="19517762">
            <a:off x="1775884" y="2589140"/>
            <a:ext cx="1973945" cy="1531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13D9934-5E8F-A203-2AFB-CF0B29CE017B}"/>
              </a:ext>
            </a:extLst>
          </p:cNvPr>
          <p:cNvSpPr/>
          <p:nvPr/>
        </p:nvSpPr>
        <p:spPr>
          <a:xfrm rot="1264262">
            <a:off x="5074921" y="2838522"/>
            <a:ext cx="1496540" cy="1893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2F41CC1-59FC-1BAC-72D7-21BD51A191C1}"/>
              </a:ext>
            </a:extLst>
          </p:cNvPr>
          <p:cNvSpPr/>
          <p:nvPr/>
        </p:nvSpPr>
        <p:spPr>
          <a:xfrm rot="18345854">
            <a:off x="8205519" y="5008147"/>
            <a:ext cx="1973945" cy="1531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76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B203-09D7-05D5-EEDC-E7AB294D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A2C14-F876-5902-6300-65611249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</a:t>
            </a:r>
            <a:r>
              <a:rPr lang="ko-KR" altLang="en-US" dirty="0"/>
              <a:t>내 주변 호텔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DB850A-858B-8501-B7B8-E17F8F93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" y="1411357"/>
            <a:ext cx="2360204" cy="52466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DBF2C7-0642-BAD9-FB6E-46B1B800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648" y="1541394"/>
            <a:ext cx="4951343" cy="32210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0B8CD8-BD2B-B48D-9E68-504D2BBB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096" y="1322733"/>
            <a:ext cx="2463626" cy="53352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944F98-5BA5-9DE7-8B4D-CB53948F1AE2}"/>
              </a:ext>
            </a:extLst>
          </p:cNvPr>
          <p:cNvSpPr txBox="1"/>
          <p:nvPr/>
        </p:nvSpPr>
        <p:spPr>
          <a:xfrm>
            <a:off x="3488635" y="5168348"/>
            <a:ext cx="4840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GPS </a:t>
            </a:r>
            <a:r>
              <a:rPr lang="ko-KR" altLang="en-US" sz="2000" dirty="0"/>
              <a:t>를 통한 나의 위경도 정보를 이용해</a:t>
            </a:r>
            <a:endParaRPr lang="en-US" altLang="ko-KR" sz="2000" dirty="0"/>
          </a:p>
          <a:p>
            <a:r>
              <a:rPr lang="ko-KR" altLang="en-US" sz="2000" dirty="0"/>
              <a:t>서버를 통해 내 위치의 반경 </a:t>
            </a:r>
            <a:r>
              <a:rPr lang="en-US" altLang="ko-KR" sz="2000" dirty="0"/>
              <a:t>10km </a:t>
            </a:r>
            <a:r>
              <a:rPr lang="ko-KR" altLang="en-US" sz="2000" dirty="0"/>
              <a:t>내의 </a:t>
            </a:r>
            <a:endParaRPr lang="en-US" altLang="ko-KR" sz="2000" dirty="0"/>
          </a:p>
          <a:p>
            <a:r>
              <a:rPr lang="ko-KR" altLang="en-US" sz="2000" dirty="0"/>
              <a:t>예약 가능한 호텔을 확인할 수 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F9829F3-52C8-6E40-DD90-B44E978FEB6A}"/>
              </a:ext>
            </a:extLst>
          </p:cNvPr>
          <p:cNvSpPr/>
          <p:nvPr/>
        </p:nvSpPr>
        <p:spPr>
          <a:xfrm rot="20937158">
            <a:off x="2340034" y="3538378"/>
            <a:ext cx="7026568" cy="1938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0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0AB0D-70A2-D57E-0449-80BCEFDF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1E642-ED8C-3401-650F-2E1476D5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</a:t>
            </a:r>
            <a:r>
              <a:rPr lang="en-US" altLang="ko-KR" sz="2800" dirty="0"/>
              <a:t>GPT API</a:t>
            </a:r>
            <a:r>
              <a:rPr lang="ko-KR" altLang="en-US" sz="2800" dirty="0"/>
              <a:t>를 이용한 호텔 평가 조회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0497F-B462-FFFB-0483-1FFC0C58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71" y="1418708"/>
            <a:ext cx="2383443" cy="52219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D77EBA-7977-844E-CB8E-4CCC12D67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69" y="1431235"/>
            <a:ext cx="2345514" cy="519692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AD90F76-9DCD-CF00-F372-6FDC7DA2E1D2}"/>
              </a:ext>
            </a:extLst>
          </p:cNvPr>
          <p:cNvSpPr/>
          <p:nvPr/>
        </p:nvSpPr>
        <p:spPr>
          <a:xfrm rot="2505952">
            <a:off x="2204962" y="4025246"/>
            <a:ext cx="2693505" cy="2683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365BAC-0B04-4F37-E581-99E7C57183DD}"/>
              </a:ext>
            </a:extLst>
          </p:cNvPr>
          <p:cNvSpPr/>
          <p:nvPr/>
        </p:nvSpPr>
        <p:spPr>
          <a:xfrm>
            <a:off x="4015409" y="5068957"/>
            <a:ext cx="2723321" cy="14239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25208B-16C6-9DA4-BC28-E9F96A0D425D}"/>
              </a:ext>
            </a:extLst>
          </p:cNvPr>
          <p:cNvSpPr txBox="1"/>
          <p:nvPr/>
        </p:nvSpPr>
        <p:spPr>
          <a:xfrm>
            <a:off x="7245750" y="3901427"/>
            <a:ext cx="4651389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Chat GPT API</a:t>
            </a:r>
            <a:r>
              <a:rPr lang="ko-KR" altLang="en-US" sz="2000" dirty="0"/>
              <a:t>를 활용해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호텔 상세조회 화면에서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해당 호텔에 대한 간단한 설명과 특징</a:t>
            </a:r>
            <a:r>
              <a:rPr lang="en-US" altLang="ko-KR" sz="2000" dirty="0"/>
              <a:t>, </a:t>
            </a:r>
            <a:r>
              <a:rPr lang="ko-KR" altLang="en-US" sz="2000" dirty="0"/>
              <a:t>평가를 둘러볼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285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DD764-A734-88D5-2FFF-B8CE13204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C86A4-A6F1-2533-4DEF-DB27AC4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적용한 패턴과 핵심 기술</a:t>
            </a:r>
            <a:endParaRPr lang="ko-KR" altLang="en-US" sz="2800" dirty="0"/>
          </a:p>
        </p:txBody>
      </p:sp>
      <p:pic>
        <p:nvPicPr>
          <p:cNvPr id="4" name="그림 3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1BAAB3C-C99F-B8D0-B54D-52DA4A4B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752" y="1542774"/>
            <a:ext cx="7764117" cy="51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1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0" y="1295400"/>
            <a:ext cx="1854200" cy="3797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934244"/>
            <a:ext cx="6134100" cy="61341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32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기획 배경 및 목표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일정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개발 결과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기대효과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개발 후기</a:t>
            </a:r>
          </a:p>
        </p:txBody>
      </p:sp>
    </p:spTree>
    <p:extLst>
      <p:ext uri="{BB962C8B-B14F-4D97-AF65-F5344CB8AC3E}">
        <p14:creationId xmlns:p14="http://schemas.microsoft.com/office/powerpoint/2010/main" val="3324464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E884F-1628-7A17-170B-78662B9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76F2D-2C8C-8467-77A0-CF410CCD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45014"/>
          </a:xfrm>
        </p:spPr>
        <p:txBody>
          <a:bodyPr/>
          <a:lstStyle/>
          <a:p>
            <a:r>
              <a:rPr lang="ko-KR" altLang="en-US" dirty="0"/>
              <a:t>개발 후기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CD85B-C6B9-4010-7812-4898026712E3}"/>
              </a:ext>
            </a:extLst>
          </p:cNvPr>
          <p:cNvSpPr txBox="1"/>
          <p:nvPr/>
        </p:nvSpPr>
        <p:spPr>
          <a:xfrm>
            <a:off x="952500" y="1610140"/>
            <a:ext cx="10287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/>
              <a:t>안드로이드 앱과 </a:t>
            </a:r>
            <a:r>
              <a:rPr lang="en-US" altLang="ko-KR" sz="2400" dirty="0"/>
              <a:t>Spring Boot </a:t>
            </a:r>
            <a:r>
              <a:rPr lang="ko-KR" altLang="en-US" sz="2400" dirty="0"/>
              <a:t>서버를 연동하며 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/>
              <a:t>전체 시스템 구조를 이해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/>
              <a:t>ChatGPT API</a:t>
            </a:r>
            <a:r>
              <a:rPr lang="ko-KR" altLang="en-US" sz="2400" dirty="0"/>
              <a:t>와 이미지 생성을 통해 </a:t>
            </a:r>
            <a:r>
              <a:rPr lang="en-US" altLang="ko-KR" sz="2400" dirty="0"/>
              <a:t>AI </a:t>
            </a:r>
            <a:r>
              <a:rPr lang="ko-KR" altLang="en-US" sz="2400" dirty="0"/>
              <a:t>기술의 가능성과 흥미를 체감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실제 공공데이터를 활용하며 데이터 처리와 활용의 중요성을 학습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사용자 편의성을 고민하며 실사용자 관점에서의 앱 설계 역량이 향상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/>
              <a:t>MVVM </a:t>
            </a:r>
            <a:r>
              <a:rPr lang="ko-KR" altLang="en-US" sz="2400" dirty="0"/>
              <a:t>패턴을 적용하며 데이터를 효율적으로 관리하고 구조화하는 </a:t>
            </a:r>
            <a:endParaRPr lang="en-US" altLang="ko-KR" sz="2400" dirty="0"/>
          </a:p>
          <a:p>
            <a:r>
              <a:rPr lang="en-US" altLang="ko-KR" sz="2400" dirty="0"/>
              <a:t>   </a:t>
            </a:r>
            <a:r>
              <a:rPr lang="ko-KR" altLang="en-US" sz="2400" dirty="0"/>
              <a:t>방법에 대해 깊이 고민</a:t>
            </a:r>
          </a:p>
        </p:txBody>
      </p:sp>
    </p:spTree>
    <p:extLst>
      <p:ext uri="{BB962C8B-B14F-4D97-AF65-F5344CB8AC3E}">
        <p14:creationId xmlns:p14="http://schemas.microsoft.com/office/powerpoint/2010/main" val="4014832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1924B-6CAF-D340-A27E-5C0F24ED4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455AA-314D-5A09-1775-D7C62EE8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1FE84F33-A10C-C364-07E2-AF9F993ADF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4497" y="77864"/>
            <a:ext cx="3229320" cy="67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4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C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DE5AFB-2FE8-8216-CC94-0E1230317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871AA-4808-652F-6903-CC16DA3B6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900" y="1731963"/>
            <a:ext cx="9448800" cy="2387600"/>
          </a:xfrm>
          <a:noFill/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감사합니다</a:t>
            </a:r>
            <a:br>
              <a:rPr lang="en-US" altLang="ko-KR" b="1" dirty="0">
                <a:latin typeface="HY신명조" panose="02030600000101010101" pitchFamily="18" charset="-127"/>
                <a:ea typeface="HY신명조" panose="02030600000101010101" pitchFamily="18" charset="-127"/>
              </a:rPr>
            </a:br>
            <a:endParaRPr lang="ko-KR" altLang="en-US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CECBBF-D138-588F-BA35-ACA1D4669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5154614"/>
            <a:ext cx="5207000" cy="727074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10</a:t>
            </a:r>
            <a:r>
              <a:rPr lang="ko-KR" altLang="en-US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 </a:t>
            </a:r>
            <a:r>
              <a:rPr lang="en-US" altLang="ko-KR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– </a:t>
            </a:r>
            <a:r>
              <a:rPr lang="ko-KR" altLang="en-US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이도형</a:t>
            </a:r>
            <a:r>
              <a:rPr lang="en-US" altLang="ko-KR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4000" b="1" dirty="0">
                <a:solidFill>
                  <a:srgbClr val="BC9356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임창현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25D9F9-F7F7-53D0-1C1B-59957B48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150" y="-284162"/>
            <a:ext cx="2622550" cy="26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7000" y="0"/>
            <a:ext cx="10515600" cy="1325563"/>
          </a:xfrm>
        </p:spPr>
        <p:txBody>
          <a:bodyPr/>
          <a:lstStyle/>
          <a:p>
            <a:r>
              <a:rPr lang="ko-KR" altLang="en-US" dirty="0"/>
              <a:t>기획 배경 및 목표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94069" y="1335089"/>
            <a:ext cx="8382000" cy="81914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기획부터 설계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구현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테스트까지 전 과정을 경험하기 위해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5422900" y="2415848"/>
            <a:ext cx="558800" cy="625091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84250" y="3337337"/>
            <a:ext cx="10534650" cy="84296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일상 속에서 쉽게 사용할 수 있는 호텔 숙박 예약 어플이 적합하다고 판단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84250" y="4441908"/>
            <a:ext cx="10534650" cy="84296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공공데이터를 기반으로 실제 호텔 정보를 </a:t>
            </a:r>
            <a:r>
              <a:rPr lang="en-US" altLang="ko-KR" sz="2400" b="1" dirty="0"/>
              <a:t>DB</a:t>
            </a:r>
            <a:r>
              <a:rPr lang="ko-KR" altLang="en-US" sz="2400" b="1" dirty="0"/>
              <a:t>에 구축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백엔드 서버에 연동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4250" y="5570866"/>
            <a:ext cx="10534650" cy="84296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실제 데이터를 기반으로 동작하는 서버 연동형 예약 시스템을 구현</a:t>
            </a:r>
          </a:p>
        </p:txBody>
      </p:sp>
    </p:spTree>
    <p:extLst>
      <p:ext uri="{BB962C8B-B14F-4D97-AF65-F5344CB8AC3E}">
        <p14:creationId xmlns:p14="http://schemas.microsoft.com/office/powerpoint/2010/main" val="217585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7000" y="0"/>
            <a:ext cx="10515600" cy="1325563"/>
          </a:xfrm>
        </p:spPr>
        <p:txBody>
          <a:bodyPr/>
          <a:lstStyle/>
          <a:p>
            <a:r>
              <a:rPr lang="ko-KR" altLang="en-US" dirty="0"/>
              <a:t>기획 배경 및 목표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984250" y="1587173"/>
            <a:ext cx="10534650" cy="8750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1. </a:t>
            </a:r>
            <a:r>
              <a:rPr lang="ko-KR" altLang="en-US" sz="2400" b="1" dirty="0"/>
              <a:t>공공 데이터의 실용적 활용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84250" y="2916568"/>
            <a:ext cx="10534650" cy="84296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2. </a:t>
            </a:r>
            <a:r>
              <a:rPr lang="ko-KR" altLang="en-US" sz="2400" b="1" dirty="0"/>
              <a:t>서버와 클라이언트 간의 연동을 통해 실제 서비스 수준의 앱 완성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84250" y="4198051"/>
            <a:ext cx="10534650" cy="84296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3. </a:t>
            </a:r>
            <a:r>
              <a:rPr lang="ko-KR" altLang="en-US" sz="2400" b="1" dirty="0"/>
              <a:t>학기 중 습득한 이론과 기술을 실제 프로젝트에 응용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4250" y="5479534"/>
            <a:ext cx="10534650" cy="84296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4. </a:t>
            </a:r>
            <a:r>
              <a:rPr lang="ko-KR" altLang="en-US" sz="2400" b="1" spc="-100" dirty="0"/>
              <a:t>최적화된 소스코드 구조와 컴포넌트 설계를 통해 유지보수성과 성능 개선</a:t>
            </a:r>
          </a:p>
        </p:txBody>
      </p:sp>
    </p:spTree>
    <p:extLst>
      <p:ext uri="{BB962C8B-B14F-4D97-AF65-F5344CB8AC3E}">
        <p14:creationId xmlns:p14="http://schemas.microsoft.com/office/powerpoint/2010/main" val="102416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공공데이터 활용을 통한 데이터 수집 및 </a:t>
            </a:r>
            <a:r>
              <a:rPr lang="en-US" altLang="ko-KR" dirty="0"/>
              <a:t>DB </a:t>
            </a:r>
            <a:r>
              <a:rPr lang="ko-KR" altLang="en-US" dirty="0"/>
              <a:t>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전체적인 기능 흐름과 </a:t>
            </a:r>
            <a:r>
              <a:rPr lang="en-US" altLang="ko-KR" dirty="0"/>
              <a:t>UI </a:t>
            </a:r>
            <a:r>
              <a:rPr lang="ko-KR" altLang="en-US" dirty="0"/>
              <a:t>구조를 설계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백엔드 서버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안드로이드 클라이언트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디자인</a:t>
            </a:r>
            <a:r>
              <a:rPr lang="en-US" altLang="ko-KR" dirty="0"/>
              <a:t>/UI </a:t>
            </a:r>
            <a:r>
              <a:rPr lang="ko-KR" altLang="en-US" dirty="0"/>
              <a:t>개선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2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DB </a:t>
            </a:r>
            <a:r>
              <a:rPr lang="ko-KR" altLang="en-US" dirty="0"/>
              <a:t>활용 및 서버 구축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300" y="2282848"/>
            <a:ext cx="10515600" cy="42496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5778500"/>
            <a:ext cx="2540000" cy="6477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90600" y="1882738"/>
            <a:ext cx="1049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공공데이터포털</a:t>
            </a:r>
            <a:r>
              <a:rPr lang="en-US" altLang="ko-KR" sz="2000" b="1" dirty="0"/>
              <a:t>(data.go.kr)</a:t>
            </a:r>
            <a:r>
              <a:rPr lang="ko-KR" altLang="en-US" sz="2000" b="1" dirty="0"/>
              <a:t>의 전국호텔현황 데이터셋 사용 → </a:t>
            </a:r>
            <a:r>
              <a:rPr lang="ko-KR" altLang="en-US" sz="2000" b="1" dirty="0">
                <a:solidFill>
                  <a:srgbClr val="FF0000"/>
                </a:solidFill>
              </a:rPr>
              <a:t>전국 </a:t>
            </a:r>
            <a:r>
              <a:rPr lang="en-US" altLang="ko-KR" sz="2000" b="1" dirty="0">
                <a:solidFill>
                  <a:srgbClr val="FF0000"/>
                </a:solidFill>
              </a:rPr>
              <a:t>615</a:t>
            </a:r>
            <a:r>
              <a:rPr lang="ko-KR" altLang="en-US" sz="2000" b="1" dirty="0">
                <a:solidFill>
                  <a:srgbClr val="FF0000"/>
                </a:solidFill>
              </a:rPr>
              <a:t>개의 호텔 정보</a:t>
            </a:r>
          </a:p>
        </p:txBody>
      </p:sp>
    </p:spTree>
    <p:extLst>
      <p:ext uri="{BB962C8B-B14F-4D97-AF65-F5344CB8AC3E}">
        <p14:creationId xmlns:p14="http://schemas.microsoft.com/office/powerpoint/2010/main" val="323663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DB </a:t>
            </a:r>
            <a:r>
              <a:rPr lang="ko-KR" altLang="en-US" dirty="0"/>
              <a:t>활용 및 서버 구축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5200" y="1627188"/>
            <a:ext cx="1049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[DB </a:t>
            </a:r>
            <a:r>
              <a:rPr lang="ko-KR" altLang="en-US" sz="2000" b="1" dirty="0"/>
              <a:t>테이블 구조</a:t>
            </a:r>
            <a:r>
              <a:rPr lang="en-US" altLang="ko-KR" sz="2000" b="1" dirty="0"/>
              <a:t>]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739" y="2027298"/>
            <a:ext cx="94055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3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</a:t>
            </a:r>
            <a:r>
              <a:rPr lang="ko-KR" altLang="en-US" dirty="0"/>
              <a:t>지역별 탐색기능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5200" y="1627188"/>
            <a:ext cx="1049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[REST API </a:t>
            </a:r>
            <a:r>
              <a:rPr lang="ko-KR" altLang="en-US" sz="2000" b="1" dirty="0"/>
              <a:t>구축</a:t>
            </a:r>
            <a:r>
              <a:rPr lang="en-US" altLang="ko-KR" sz="2000" b="1" dirty="0"/>
              <a:t>]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2197623"/>
            <a:ext cx="10240804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6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개발결과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AE741-6E5D-9D30-AE0B-E650108A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65" y="1690688"/>
            <a:ext cx="2266038" cy="4986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7281BF-CD15-FA29-DFB8-49A326DE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947" y="1690687"/>
            <a:ext cx="2238497" cy="49867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FF036B-2441-BCAD-6689-CA44A7F6E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860" y="1690686"/>
            <a:ext cx="2257317" cy="49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95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418</Words>
  <Application>Microsoft Office PowerPoint</Application>
  <PresentationFormat>와이드스크린</PresentationFormat>
  <Paragraphs>72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HY신명조</vt:lpstr>
      <vt:lpstr>맑은 고딕</vt:lpstr>
      <vt:lpstr>Arial</vt:lpstr>
      <vt:lpstr>Office 테마</vt:lpstr>
      <vt:lpstr>전국 호텔 탐색 및 예약 앱 </vt:lpstr>
      <vt:lpstr>목차</vt:lpstr>
      <vt:lpstr>기획 배경 및 목표</vt:lpstr>
      <vt:lpstr>기획 배경 및 목표</vt:lpstr>
      <vt:lpstr>일정</vt:lpstr>
      <vt:lpstr>개발결과 – DB 활용 및 서버 구축</vt:lpstr>
      <vt:lpstr>개발결과 – DB 활용 및 서버 구축</vt:lpstr>
      <vt:lpstr>개발결과 – 지역별 탐색기능</vt:lpstr>
      <vt:lpstr>개발결과 – 로그인, 회원가입</vt:lpstr>
      <vt:lpstr>개발결과 – 홈</vt:lpstr>
      <vt:lpstr>개발결과 – 호텔 검색</vt:lpstr>
      <vt:lpstr>개발결과 – 검색 및 조회</vt:lpstr>
      <vt:lpstr>개발결과 – 검색 및 조회</vt:lpstr>
      <vt:lpstr>개발결과 – 호텔 상세 조회</vt:lpstr>
      <vt:lpstr>개발결과 – 방 예약</vt:lpstr>
      <vt:lpstr>개발결과 – 나의 예약 조회 및 취소</vt:lpstr>
      <vt:lpstr>개발결과 – 내 주변 호텔 조회</vt:lpstr>
      <vt:lpstr>개발결과 – GPT API를 이용한 호텔 평가 조회</vt:lpstr>
      <vt:lpstr>적용한 패턴과 핵심 기술</vt:lpstr>
      <vt:lpstr>개발 후기</vt:lpstr>
      <vt:lpstr>시연 영상</vt:lpstr>
      <vt:lpstr>감사합니다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창현 임</cp:lastModifiedBy>
  <cp:revision>13</cp:revision>
  <dcterms:created xsi:type="dcterms:W3CDTF">2025-05-27T06:55:46Z</dcterms:created>
  <dcterms:modified xsi:type="dcterms:W3CDTF">2025-05-27T15:45:57Z</dcterms:modified>
</cp:coreProperties>
</file>